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6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91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409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666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591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0299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35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975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3225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41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9577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855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008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612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4993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6230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6967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3006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0304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8414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6495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86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636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192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125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302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01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35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357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0551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02F3-0AD4-4C07-90D7-3BD8BAFC2E41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1984-FFE3-467B-BF80-4695FEBB38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118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0629" y="1041048"/>
            <a:ext cx="11918576" cy="209403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ĐẾN DỰ GIỜ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 GIẢNG LỚP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9C</a:t>
            </a:r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54113" y="3668618"/>
            <a:ext cx="60486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GV: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Nguyễn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Thị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Thanh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Thúy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n-US" sz="400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Trường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THCS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Long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Biên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5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252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50294" cy="5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số đo của góc nhọn khi biết tỉ số lượng giác của góc đó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2403" y="2844321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3" y="2086219"/>
            <a:ext cx="11350294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19 trang 84 SGK ( làm tròn đến phút)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20852" y="2935476"/>
            <a:ext cx="1636548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03274"/>
              </p:ext>
            </p:extLst>
          </p:nvPr>
        </p:nvGraphicFramePr>
        <p:xfrm>
          <a:off x="1729522" y="3679627"/>
          <a:ext cx="1823063" cy="62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522" y="3679627"/>
                        <a:ext cx="1823063" cy="624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771801"/>
              </p:ext>
            </p:extLst>
          </p:nvPr>
        </p:nvGraphicFramePr>
        <p:xfrm>
          <a:off x="6343341" y="3634339"/>
          <a:ext cx="1913153" cy="66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341" y="3634339"/>
                        <a:ext cx="1913153" cy="669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266132"/>
              </p:ext>
            </p:extLst>
          </p:nvPr>
        </p:nvGraphicFramePr>
        <p:xfrm>
          <a:off x="1729523" y="4945961"/>
          <a:ext cx="1645260" cy="648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7" imgW="507960" imgH="203040" progId="Equation.DSMT4">
                  <p:embed/>
                </p:oleObj>
              </mc:Choice>
              <mc:Fallback>
                <p:oleObj name="Equation" r:id="rId7" imgW="50796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523" y="4945961"/>
                        <a:ext cx="1645260" cy="648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420684"/>
              </p:ext>
            </p:extLst>
          </p:nvPr>
        </p:nvGraphicFramePr>
        <p:xfrm>
          <a:off x="6343341" y="4945960"/>
          <a:ext cx="1686006" cy="648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341" y="4945960"/>
                        <a:ext cx="1686006" cy="648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0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646" y="430961"/>
            <a:ext cx="4967671" cy="64169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30557" y="218684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4603980" y="2186847"/>
            <a:ext cx="22658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9319" y="1475990"/>
            <a:ext cx="10321739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máy tính cầm tay thực hiện các bài tập 22, 23/ trang 84 SGK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 lại định nghĩa và định lí về tỉ số lượng giác.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 trước bài số 4: Một số hệ thức về cạnh và góc trong tam giác vuông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646" y="430961"/>
            <a:ext cx="4967671" cy="64169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49" y="1402442"/>
            <a:ext cx="11335902" cy="5086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Em hãy nêu định lí về tỉ số lượng giác của hai góc phụ nhau ?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 dụng: Khẳng định nào đây là đúng: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848664"/>
              </p:ext>
            </p:extLst>
          </p:nvPr>
        </p:nvGraphicFramePr>
        <p:xfrm>
          <a:off x="1756274" y="3608055"/>
          <a:ext cx="2725285" cy="529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3" imgW="1028520" imgH="203040" progId="Equation.DSMT4">
                  <p:embed/>
                </p:oleObj>
              </mc:Choice>
              <mc:Fallback>
                <p:oleObj name="Equation" r:id="rId3" imgW="10285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6274" y="3608055"/>
                        <a:ext cx="2725285" cy="529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179908"/>
              </p:ext>
            </p:extLst>
          </p:nvPr>
        </p:nvGraphicFramePr>
        <p:xfrm>
          <a:off x="1756274" y="4139791"/>
          <a:ext cx="2876744" cy="54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5" imgW="1054080" imgH="203040" progId="Equation.DSMT4">
                  <p:embed/>
                </p:oleObj>
              </mc:Choice>
              <mc:Fallback>
                <p:oleObj name="Equation" r:id="rId5" imgW="10540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6274" y="4139791"/>
                        <a:ext cx="2876744" cy="5457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081012"/>
              </p:ext>
            </p:extLst>
          </p:nvPr>
        </p:nvGraphicFramePr>
        <p:xfrm>
          <a:off x="1684192" y="4713207"/>
          <a:ext cx="2948826" cy="55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7" imgW="1054080" imgH="203040" progId="Equation.DSMT4">
                  <p:embed/>
                </p:oleObj>
              </mc:Choice>
              <mc:Fallback>
                <p:oleObj name="Equation" r:id="rId7" imgW="10540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192" y="4713207"/>
                        <a:ext cx="2948826" cy="5590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451617"/>
              </p:ext>
            </p:extLst>
          </p:nvPr>
        </p:nvGraphicFramePr>
        <p:xfrm>
          <a:off x="1726111" y="5327561"/>
          <a:ext cx="2906907" cy="55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9" imgW="1054080" imgH="203040" progId="Equation.DSMT4">
                  <p:embed/>
                </p:oleObj>
              </mc:Choice>
              <mc:Fallback>
                <p:oleObj name="Equation" r:id="rId9" imgW="10540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111" y="5327561"/>
                        <a:ext cx="2906907" cy="5515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1230557" y="218684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8049" y="1780153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lời: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hai góc phụ nhau thi sin góc này bằng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côsin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góc kia, tang góc này bằng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côtang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góc kia</a:t>
            </a:r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44047" y="4136254"/>
            <a:ext cx="548638" cy="529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29374" y="3542557"/>
            <a:ext cx="548638" cy="529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44047" y="5272300"/>
            <a:ext cx="548638" cy="529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vi-V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44047" y="4709892"/>
            <a:ext cx="548638" cy="529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646" y="430961"/>
            <a:ext cx="4967671" cy="64169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48" y="1475990"/>
            <a:ext cx="11335902" cy="5086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Trong hình bên, Tìm độ dài x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30557" y="218684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4603980" y="2186847"/>
            <a:ext cx="22658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988435"/>
              </p:ext>
            </p:extLst>
          </p:nvPr>
        </p:nvGraphicFramePr>
        <p:xfrm>
          <a:off x="1699932" y="2232566"/>
          <a:ext cx="3251947" cy="2636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Bitmap Image" r:id="rId3" imgW="1580952" imgH="1286055" progId="Paint.Picture">
                  <p:embed/>
                </p:oleObj>
              </mc:Choice>
              <mc:Fallback>
                <p:oleObj name="Bitmap Image" r:id="rId3" imgW="1580952" imgH="128605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32" y="2232566"/>
                        <a:ext cx="3251947" cy="2636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Picture 13" descr="HÃ¬nh áº£nh cÃ³ liÃªn qu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30" y="2186847"/>
            <a:ext cx="5407546" cy="440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3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315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35902" cy="5086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Hướng dẫn sử dụng một số chức năng máy tính cầm tay thông dụng hiện nay. ( máy Casio 570es hoặc </a:t>
            </a:r>
            <a:r>
              <a:rPr lang="en-US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Vinacal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570es plus,…)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Làm tròn số:</a:t>
            </a:r>
            <a:endParaRPr lang="vi-VN" dirty="0"/>
          </a:p>
          <a:p>
            <a:pPr marL="0" indent="0">
              <a:buNone/>
            </a:pPr>
            <a:endParaRPr lang="vi-V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Đổi sang độ: </a:t>
            </a:r>
          </a:p>
          <a:p>
            <a:pPr marL="0" indent="0">
              <a:buNone/>
            </a:pPr>
            <a:endParaRPr lang="vi-V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Dạng phân số:</a:t>
            </a:r>
          </a:p>
          <a:p>
            <a:pPr marL="0" indent="0">
              <a:buNone/>
            </a:pPr>
            <a:endParaRPr lang="vi-V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Thay đổi thông tin: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8049" y="1780153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67702" y="2403566"/>
            <a:ext cx="2932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solidFill>
                  <a:srgbClr val="FFC000"/>
                </a:solidFill>
                <a:latin typeface="ES03" panose="00000400000000000000" pitchFamily="2" charset="0"/>
              </a:rPr>
              <a:t>qw6</a:t>
            </a:r>
            <a:r>
              <a:rPr lang="vi-VN" sz="2800" dirty="0" smtClean="0">
                <a:solidFill>
                  <a:srgbClr val="FF0000"/>
                </a:solidFill>
                <a:latin typeface="ES03" panose="00000400000000000000" pitchFamily="2" charset="0"/>
              </a:rPr>
              <a:t>3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87140" y="3497639"/>
            <a:ext cx="703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solidFill>
                  <a:srgbClr val="FFC000"/>
                </a:solidFill>
                <a:latin typeface="ES03" panose="00000400000000000000" pitchFamily="2" charset="0"/>
              </a:rPr>
              <a:t>x</a:t>
            </a:r>
            <a:endParaRPr lang="vi-VN" sz="2800" dirty="0">
              <a:solidFill>
                <a:srgbClr val="FFC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0582" y="4610714"/>
            <a:ext cx="7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rgbClr val="FFC000"/>
                </a:solidFill>
                <a:latin typeface="ES03" panose="00000400000000000000" pitchFamily="2" charset="0"/>
              </a:rPr>
              <a:t>a</a:t>
            </a:r>
            <a:endParaRPr lang="vi-VN" sz="2800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95116" y="580941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rgbClr val="FFC000"/>
                </a:solidFill>
                <a:latin typeface="ES03" panose="00000400000000000000" pitchFamily="2" charset="0"/>
              </a:rPr>
              <a:t>ER!$</a:t>
            </a:r>
            <a:endParaRPr lang="vi-VN" sz="2800" dirty="0">
              <a:solidFill>
                <a:srgbClr val="FFC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63" y="2403566"/>
            <a:ext cx="2090568" cy="42615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41" y="2387334"/>
            <a:ext cx="2050971" cy="427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189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50294" cy="5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tỉ số lượng giác của một góc nhọn cho trước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2403" y="2220478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3" y="2086219"/>
            <a:ext cx="11350294" cy="1101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 Tìm các tỉ số lượng giác sau ( làm tròn đến chữ số thập phân thứ ba )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91643"/>
              </p:ext>
            </p:extLst>
          </p:nvPr>
        </p:nvGraphicFramePr>
        <p:xfrm>
          <a:off x="591457" y="3187337"/>
          <a:ext cx="19192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3" imgW="723600" imgH="228600" progId="Equation.DSMT4">
                  <p:embed/>
                </p:oleObj>
              </mc:Choice>
              <mc:Fallback>
                <p:oleObj name="Equation" r:id="rId3" imgW="72360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57" y="3187337"/>
                        <a:ext cx="1919288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001469" y="4011613"/>
            <a:ext cx="4734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FFC000"/>
                </a:solidFill>
                <a:latin typeface="ES03" panose="00000400000000000000" pitchFamily="2" charset="0"/>
              </a:rPr>
              <a:t>j30x)=</a:t>
            </a:r>
            <a:endParaRPr lang="vi-VN" sz="3200" dirty="0">
              <a:solidFill>
                <a:srgbClr val="FFC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6776" y="4045599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440649"/>
              </p:ext>
            </p:extLst>
          </p:nvPr>
        </p:nvGraphicFramePr>
        <p:xfrm>
          <a:off x="2586862" y="2982913"/>
          <a:ext cx="131286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862" y="2982913"/>
                        <a:ext cx="1312862" cy="102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18586"/>
              </p:ext>
            </p:extLst>
          </p:nvPr>
        </p:nvGraphicFramePr>
        <p:xfrm>
          <a:off x="591457" y="4745461"/>
          <a:ext cx="24590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7" imgW="927000" imgH="228600" progId="Equation.DSMT4">
                  <p:embed/>
                </p:oleObj>
              </mc:Choice>
              <mc:Fallback>
                <p:oleObj name="Equation" r:id="rId7" imgW="92700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57" y="4745461"/>
                        <a:ext cx="2459037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432403" y="5627643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15176"/>
              </p:ext>
            </p:extLst>
          </p:nvPr>
        </p:nvGraphicFramePr>
        <p:xfrm>
          <a:off x="3050494" y="4782976"/>
          <a:ext cx="104298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9" imgW="393480" imgH="203040" progId="Equation.DSMT4">
                  <p:embed/>
                </p:oleObj>
              </mc:Choice>
              <mc:Fallback>
                <p:oleObj name="Equation" r:id="rId9" imgW="39348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494" y="4782976"/>
                        <a:ext cx="1042988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001469" y="5516540"/>
            <a:ext cx="5689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 smtClean="0">
                <a:solidFill>
                  <a:srgbClr val="FFC000"/>
                </a:solidFill>
                <a:latin typeface="ES03" panose="00000400000000000000" pitchFamily="2" charset="0"/>
              </a:rPr>
              <a:t>k25x13x)=</a:t>
            </a:r>
            <a:endParaRPr lang="vi-VN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252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50294" cy="5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tỉ số lượng giác của một góc nhọn cho trước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2403" y="2220478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3" y="2086219"/>
            <a:ext cx="11350294" cy="1101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 Tìm các tỉ số lượng giác sau ( làm tròn đến chữ số thập phân thứ ba )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37211"/>
              </p:ext>
            </p:extLst>
          </p:nvPr>
        </p:nvGraphicFramePr>
        <p:xfrm>
          <a:off x="541430" y="3187700"/>
          <a:ext cx="24241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30" y="3187700"/>
                        <a:ext cx="2424113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406776" y="4045599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25271"/>
              </p:ext>
            </p:extLst>
          </p:nvPr>
        </p:nvGraphicFramePr>
        <p:xfrm>
          <a:off x="2923708" y="3232150"/>
          <a:ext cx="10429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708" y="3232150"/>
                        <a:ext cx="1042987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318713"/>
              </p:ext>
            </p:extLst>
          </p:nvPr>
        </p:nvGraphicFramePr>
        <p:xfrm>
          <a:off x="608013" y="4919849"/>
          <a:ext cx="2425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4919849"/>
                        <a:ext cx="2425700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406776" y="5926419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359475"/>
              </p:ext>
            </p:extLst>
          </p:nvPr>
        </p:nvGraphicFramePr>
        <p:xfrm>
          <a:off x="2965543" y="4720582"/>
          <a:ext cx="2995612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9" imgW="1130040" imgH="393480" progId="Equation.DSMT4">
                  <p:embed/>
                </p:oleObj>
              </mc:Choice>
              <mc:Fallback>
                <p:oleObj name="Equation" r:id="rId9" imgW="1130040" imgH="393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543" y="4720582"/>
                        <a:ext cx="2995612" cy="1030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906199" y="3958578"/>
            <a:ext cx="5692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 smtClean="0">
                <a:solidFill>
                  <a:srgbClr val="FFC000"/>
                </a:solidFill>
                <a:latin typeface="ES03" panose="00000400000000000000" pitchFamily="2" charset="0"/>
              </a:rPr>
              <a:t>l43x10x)=</a:t>
            </a:r>
            <a:endParaRPr lang="vi-VN" sz="3200" dirty="0">
              <a:solidFill>
                <a:srgbClr val="FFC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199150"/>
              </p:ext>
            </p:extLst>
          </p:nvPr>
        </p:nvGraphicFramePr>
        <p:xfrm>
          <a:off x="6752491" y="4650750"/>
          <a:ext cx="256063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11" imgW="965160" imgH="393480" progId="Equation.DSMT4">
                  <p:embed/>
                </p:oleObj>
              </mc:Choice>
              <mc:Fallback>
                <p:oleObj name="Equation" r:id="rId11" imgW="965160" imgH="393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491" y="4650750"/>
                        <a:ext cx="2560637" cy="102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966695" y="5815089"/>
            <a:ext cx="7539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 smtClean="0">
                <a:solidFill>
                  <a:srgbClr val="FFC000"/>
                </a:solidFill>
                <a:latin typeface="ES03" panose="00000400000000000000" pitchFamily="2" charset="0"/>
              </a:rPr>
              <a:t>a1Rl32x15x)=</a:t>
            </a:r>
            <a:endParaRPr lang="vi-VN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252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50294" cy="5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tỉ số lượng giác của một góc nhọn cho trước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2403" y="2844321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3" y="2086219"/>
            <a:ext cx="11350294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18 trang 83 SGK ( làm tròn đến chữ số thập phân thứ tư 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20852" y="2935476"/>
            <a:ext cx="1636548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án: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99220" y="3552680"/>
            <a:ext cx="2626368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a/ 0,6455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66314" y="3552680"/>
            <a:ext cx="2626368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b/ 0,6032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9220" y="4693208"/>
            <a:ext cx="2626368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c/ 2,0145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66314" y="4693208"/>
            <a:ext cx="2626368" cy="5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d/ 2,1155</a:t>
            </a:r>
          </a:p>
        </p:txBody>
      </p:sp>
    </p:spTree>
    <p:extLst>
      <p:ext uri="{BB962C8B-B14F-4D97-AF65-F5344CB8AC3E}">
        <p14:creationId xmlns:p14="http://schemas.microsoft.com/office/powerpoint/2010/main" val="329005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9" grpId="0"/>
      <p:bldP spid="20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252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50294" cy="5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số đo của góc nhọn khi biết tỉ số lượng giác của góc đó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2403" y="2220478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3" y="2086219"/>
            <a:ext cx="11350294" cy="1101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 Tìm góc nhọn x, biết ( kết quả làm tròn đến phút )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42019"/>
              </p:ext>
            </p:extLst>
          </p:nvPr>
        </p:nvGraphicFramePr>
        <p:xfrm>
          <a:off x="432403" y="3248602"/>
          <a:ext cx="2930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03" y="3248602"/>
                        <a:ext cx="293052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406776" y="4045599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337609"/>
              </p:ext>
            </p:extLst>
          </p:nvPr>
        </p:nvGraphicFramePr>
        <p:xfrm>
          <a:off x="402477" y="4778375"/>
          <a:ext cx="29987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77" y="4778375"/>
                        <a:ext cx="2998788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432403" y="5627643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067218"/>
              </p:ext>
            </p:extLst>
          </p:nvPr>
        </p:nvGraphicFramePr>
        <p:xfrm>
          <a:off x="3314508" y="3155950"/>
          <a:ext cx="47132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7" imgW="1777680" imgH="228600" progId="Equation.DSMT4">
                  <p:embed/>
                </p:oleObj>
              </mc:Choice>
              <mc:Fallback>
                <p:oleObj name="Equation" r:id="rId7" imgW="177768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508" y="3155950"/>
                        <a:ext cx="4713288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001469" y="3924742"/>
            <a:ext cx="7048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ES03" panose="00000400000000000000" pitchFamily="2" charset="0"/>
              </a:rPr>
              <a:t>qj0.2836)=x</a:t>
            </a:r>
            <a:endParaRPr lang="vi-VN" sz="3200" dirty="0">
              <a:solidFill>
                <a:srgbClr val="FFC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326471"/>
              </p:ext>
            </p:extLst>
          </p:nvPr>
        </p:nvGraphicFramePr>
        <p:xfrm>
          <a:off x="3314508" y="4688019"/>
          <a:ext cx="20875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9" imgW="787320" imgH="203040" progId="Equation.DSMT4">
                  <p:embed/>
                </p:oleObj>
              </mc:Choice>
              <mc:Fallback>
                <p:oleObj name="Equation" r:id="rId9" imgW="78732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508" y="4688019"/>
                        <a:ext cx="2087563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007881" y="5512945"/>
            <a:ext cx="7042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ES03" panose="00000400000000000000" pitchFamily="2" charset="0"/>
              </a:rPr>
              <a:t>qk0.5427)=x</a:t>
            </a:r>
            <a:endParaRPr lang="vi-VN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252"/>
            <a:ext cx="12191999" cy="123150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LƯỢNG GIÁC VÀ GÓC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MÁY TÍNH CẦM TAY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03" y="1436632"/>
            <a:ext cx="11350294" cy="597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số đo của góc nhọn khi biết tỉ số lượng giác của góc đó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3504985" cy="104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7494" y="2220478"/>
            <a:ext cx="10251694" cy="194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2403" y="2220478"/>
            <a:ext cx="89328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3" y="2086219"/>
            <a:ext cx="11350294" cy="1101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 Tìm góc nhọn x, biết ( kết quả làm tròn đến phút )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867807"/>
              </p:ext>
            </p:extLst>
          </p:nvPr>
        </p:nvGraphicFramePr>
        <p:xfrm>
          <a:off x="482600" y="3248025"/>
          <a:ext cx="28289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3248025"/>
                        <a:ext cx="282892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406776" y="4045599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931845"/>
              </p:ext>
            </p:extLst>
          </p:nvPr>
        </p:nvGraphicFramePr>
        <p:xfrm>
          <a:off x="514817" y="4922032"/>
          <a:ext cx="26622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17" y="4922032"/>
                        <a:ext cx="2662238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406776" y="5866253"/>
            <a:ext cx="3734648" cy="60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bấm phím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247525"/>
              </p:ext>
            </p:extLst>
          </p:nvPr>
        </p:nvGraphicFramePr>
        <p:xfrm>
          <a:off x="3401265" y="3175337"/>
          <a:ext cx="2322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7" imgW="876240" imgH="203040" progId="Equation.DSMT4">
                  <p:embed/>
                </p:oleObj>
              </mc:Choice>
              <mc:Fallback>
                <p:oleObj name="Equation" r:id="rId7" imgW="87624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265" y="3175337"/>
                        <a:ext cx="2322512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004675" y="3904152"/>
            <a:ext cx="7045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ES03" panose="00000400000000000000" pitchFamily="2" charset="0"/>
              </a:rPr>
              <a:t>ql1.5142)=x</a:t>
            </a:r>
            <a:endParaRPr lang="vi-VN" sz="3200" dirty="0">
              <a:solidFill>
                <a:srgbClr val="FFC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60394"/>
              </p:ext>
            </p:extLst>
          </p:nvPr>
        </p:nvGraphicFramePr>
        <p:xfrm>
          <a:off x="8356600" y="4667299"/>
          <a:ext cx="256063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9" imgW="965160" imgH="393480" progId="Equation.DSMT4">
                  <p:embed/>
                </p:oleObj>
              </mc:Choice>
              <mc:Fallback>
                <p:oleObj name="Equation" r:id="rId9" imgW="965160" imgH="393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600" y="4667299"/>
                        <a:ext cx="2560637" cy="102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439883"/>
              </p:ext>
            </p:extLst>
          </p:nvPr>
        </p:nvGraphicFramePr>
        <p:xfrm>
          <a:off x="3311525" y="4578024"/>
          <a:ext cx="48133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1" imgW="1815840" imgH="457200" progId="Equation.DSMT4">
                  <p:embed/>
                </p:oleObj>
              </mc:Choice>
              <mc:Fallback>
                <p:oleObj name="Equation" r:id="rId11" imgW="1815840" imgH="4572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4578024"/>
                        <a:ext cx="4813300" cy="1195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004675" y="5912593"/>
            <a:ext cx="781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C000"/>
                </a:solidFill>
                <a:latin typeface="ES03" panose="00000400000000000000" pitchFamily="2" charset="0"/>
              </a:rPr>
              <a:t>qla1R3.163$)=x</a:t>
            </a:r>
            <a:endParaRPr lang="vi-VN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6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540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ES03</vt:lpstr>
      <vt:lpstr>Times New Roman</vt:lpstr>
      <vt:lpstr>Depth</vt:lpstr>
      <vt:lpstr>Office Theme</vt:lpstr>
      <vt:lpstr>Equation</vt:lpstr>
      <vt:lpstr>Bitmap Image</vt:lpstr>
      <vt:lpstr>PowerPoint Presentation</vt:lpstr>
      <vt:lpstr>KIỂM TRA BÀI CŨ</vt:lpstr>
      <vt:lpstr>KIỂM TRA BÀI CŨ</vt:lpstr>
      <vt:lpstr>TÌM TỈ SỐ LƯỢNG GIÁC VÀ GÓC  BẰNG MÁY TÍNH CẦM TAY</vt:lpstr>
      <vt:lpstr>TÌM TỈ SỐ LƯỢNG GIÁC VÀ GÓC  BẰNG MÁY TÍNH CẦM TAY</vt:lpstr>
      <vt:lpstr>TÌM TỈ SỐ LƯỢNG GIÁC VÀ GÓC  BẰNG MÁY TÍNH CẦM TAY</vt:lpstr>
      <vt:lpstr>TÌM TỈ SỐ LƯỢNG GIÁC VÀ GÓC  BẰNG MÁY TÍNH CẦM TAY</vt:lpstr>
      <vt:lpstr>TÌM TỈ SỐ LƯỢNG GIÁC VÀ GÓC  BẰNG MÁY TÍNH CẦM TAY</vt:lpstr>
      <vt:lpstr>TÌM TỈ SỐ LƯỢNG GIÁC VÀ GÓC  BẰNG MÁY TÍNH CẦM TAY</vt:lpstr>
      <vt:lpstr>TÌM TỈ SỐ LƯỢNG GIÁC VÀ GÓC  BẰNG MÁY TÍNH CẦM TAY</vt:lpstr>
      <vt:lpstr>HƯỚNG DẪN VỀ NHÀ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sử dụng máy tính cầm tay – luyện tập</dc:title>
  <dc:creator>Chí Linh Từ</dc:creator>
  <cp:lastModifiedBy>Admin</cp:lastModifiedBy>
  <cp:revision>25</cp:revision>
  <dcterms:created xsi:type="dcterms:W3CDTF">2018-09-05T07:13:35Z</dcterms:created>
  <dcterms:modified xsi:type="dcterms:W3CDTF">2019-03-31T15:22:19Z</dcterms:modified>
</cp:coreProperties>
</file>